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2014/6/16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53916" y="188640"/>
            <a:ext cx="9217024" cy="2133818"/>
          </a:xfrm>
        </p:spPr>
        <p:txBody>
          <a:bodyPr>
            <a:noAutofit/>
          </a:bodyPr>
          <a:lstStyle/>
          <a:p>
            <a:r>
              <a:rPr kumimoji="1" lang="ja-JP" altLang="en-US" sz="6600" dirty="0" smtClean="0">
                <a:solidFill>
                  <a:schemeClr val="tx1"/>
                </a:solidFill>
              </a:rPr>
              <a:t>子供達の命を守るために</a:t>
            </a:r>
            <a:endParaRPr kumimoji="1" lang="ja-JP" altLang="en-US" sz="6600" dirty="0">
              <a:solidFill>
                <a:schemeClr val="tx1"/>
              </a:solidFill>
            </a:endParaRPr>
          </a:p>
        </p:txBody>
      </p:sp>
      <p:sp>
        <p:nvSpPr>
          <p:cNvPr id="4" name="テキスト ボックス 3"/>
          <p:cNvSpPr txBox="1"/>
          <p:nvPr/>
        </p:nvSpPr>
        <p:spPr>
          <a:xfrm>
            <a:off x="2501339" y="1316784"/>
            <a:ext cx="6768752" cy="584775"/>
          </a:xfrm>
          <a:prstGeom prst="rect">
            <a:avLst/>
          </a:prstGeom>
          <a:noFill/>
        </p:spPr>
        <p:txBody>
          <a:bodyPr wrap="square" rtlCol="0">
            <a:spAutoFit/>
          </a:bodyPr>
          <a:lstStyle/>
          <a:p>
            <a:r>
              <a:rPr kumimoji="1" lang="ja-JP" altLang="en-US" sz="3200" dirty="0" smtClean="0"/>
              <a:t>うみまる・</a:t>
            </a:r>
            <a:r>
              <a:rPr kumimoji="1" lang="ja-JP" altLang="en-US" sz="3200" dirty="0" err="1" smtClean="0"/>
              <a:t>う</a:t>
            </a:r>
            <a:r>
              <a:rPr kumimoji="1" lang="ja-JP" altLang="en-US" sz="3200" dirty="0" smtClean="0"/>
              <a:t>ーみん子供用マリンベスト</a:t>
            </a:r>
            <a:endParaRPr kumimoji="1" lang="ja-JP" altLang="en-US" sz="3200" dirty="0"/>
          </a:p>
        </p:txBody>
      </p:sp>
      <p:pic>
        <p:nvPicPr>
          <p:cNvPr id="1026" name="Picture 2" descr="C:\Users\5kobekq1\Desktop\自己救実施要領\子供用救命胴衣画像\IMGP02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1340768"/>
            <a:ext cx="2251487" cy="23042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5kobekq1\Desktop\自己救実施要領\子供用救命胴衣画像\IMGP02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3789040"/>
            <a:ext cx="2251487" cy="253578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432272" y="2188451"/>
            <a:ext cx="4392488" cy="4154984"/>
          </a:xfrm>
          <a:prstGeom prst="rect">
            <a:avLst/>
          </a:prstGeom>
          <a:noFill/>
        </p:spPr>
        <p:txBody>
          <a:bodyPr wrap="square" rtlCol="0">
            <a:spAutoFit/>
          </a:bodyPr>
          <a:lstStyle/>
          <a:p>
            <a:r>
              <a:rPr kumimoji="1" lang="en-US" altLang="ja-JP" sz="2400" b="1" dirty="0" smtClean="0"/>
              <a:t>【</a:t>
            </a:r>
            <a:r>
              <a:rPr kumimoji="1" lang="ja-JP" altLang="en-US" sz="2400" b="1" dirty="0" smtClean="0"/>
              <a:t>サイズ</a:t>
            </a:r>
            <a:r>
              <a:rPr kumimoji="1" lang="en-US" altLang="ja-JP" sz="2400" b="1" dirty="0" smtClean="0"/>
              <a:t>】</a:t>
            </a:r>
          </a:p>
          <a:p>
            <a:r>
              <a:rPr lang="ja-JP" altLang="en-US" sz="2400" b="1" dirty="0" smtClean="0"/>
              <a:t>　Ｓ　身長　９０ｃｍ　～　１１０ｃｍ</a:t>
            </a:r>
            <a:endParaRPr lang="en-US" altLang="ja-JP" sz="2400" b="1" dirty="0" smtClean="0"/>
          </a:p>
          <a:p>
            <a:r>
              <a:rPr kumimoji="1" lang="ja-JP" altLang="en-US" sz="2400" b="1" dirty="0" smtClean="0"/>
              <a:t>　Ｍ　　　　１１０ｃｍ　～　１３０ｃｍ</a:t>
            </a:r>
            <a:endParaRPr kumimoji="1" lang="en-US" altLang="ja-JP" sz="2400" b="1" dirty="0" smtClean="0"/>
          </a:p>
          <a:p>
            <a:r>
              <a:rPr lang="ja-JP" altLang="en-US" sz="2400" b="1" dirty="0" smtClean="0"/>
              <a:t>　Ｌ　　　 　１３０ｃｍ　～　１５０ｃｍ</a:t>
            </a:r>
            <a:endParaRPr lang="en-US" altLang="ja-JP" sz="2400" b="1" dirty="0" smtClean="0"/>
          </a:p>
          <a:p>
            <a:endParaRPr kumimoji="1" lang="en-US" altLang="ja-JP" sz="2400" b="1" dirty="0"/>
          </a:p>
          <a:p>
            <a:r>
              <a:rPr lang="en-US" altLang="ja-JP" sz="2400" b="1" dirty="0" smtClean="0"/>
              <a:t>【</a:t>
            </a:r>
            <a:r>
              <a:rPr lang="ja-JP" altLang="en-US" sz="2400" b="1" dirty="0" smtClean="0"/>
              <a:t>金額</a:t>
            </a:r>
            <a:r>
              <a:rPr lang="en-US" altLang="ja-JP" sz="2400" b="1" dirty="0" smtClean="0"/>
              <a:t>】</a:t>
            </a:r>
          </a:p>
          <a:p>
            <a:r>
              <a:rPr kumimoji="1" lang="ja-JP" altLang="en-US" sz="2400" b="1" dirty="0" smtClean="0"/>
              <a:t>　１０２９円（税込</a:t>
            </a:r>
            <a:r>
              <a:rPr kumimoji="1" lang="en-US" altLang="ja-JP" sz="2400" b="1" dirty="0" smtClean="0"/>
              <a:t>)</a:t>
            </a:r>
          </a:p>
          <a:p>
            <a:endParaRPr lang="en-US" altLang="ja-JP" sz="2400" b="1" dirty="0"/>
          </a:p>
          <a:p>
            <a:r>
              <a:rPr kumimoji="1" lang="en-US" altLang="ja-JP" sz="2400" b="1" dirty="0" smtClean="0"/>
              <a:t>【</a:t>
            </a:r>
            <a:r>
              <a:rPr kumimoji="1" lang="ja-JP" altLang="en-US" sz="2400" b="1" dirty="0" smtClean="0"/>
              <a:t>購入先</a:t>
            </a:r>
            <a:r>
              <a:rPr kumimoji="1" lang="en-US" altLang="ja-JP" sz="2400" b="1" dirty="0" smtClean="0"/>
              <a:t>】</a:t>
            </a:r>
          </a:p>
          <a:p>
            <a:r>
              <a:rPr lang="ja-JP" altLang="en-US" sz="2400" b="1" dirty="0" smtClean="0"/>
              <a:t>　海上保安協会神戸地方本部</a:t>
            </a:r>
            <a:endParaRPr lang="en-US" altLang="ja-JP" sz="2400" b="1" dirty="0" smtClean="0"/>
          </a:p>
          <a:p>
            <a:r>
              <a:rPr kumimoji="1" lang="ja-JP" altLang="en-US" sz="2400" b="1" dirty="0" smtClean="0"/>
              <a:t>　ＴＥＬ　０７８－３９１－２１２５</a:t>
            </a:r>
            <a:endParaRPr kumimoji="1" lang="ja-JP" altLang="en-US" sz="2400" b="1" dirty="0"/>
          </a:p>
        </p:txBody>
      </p:sp>
      <p:sp>
        <p:nvSpPr>
          <p:cNvPr id="8" name="テキスト ボックス 7"/>
          <p:cNvSpPr txBox="1"/>
          <p:nvPr/>
        </p:nvSpPr>
        <p:spPr>
          <a:xfrm>
            <a:off x="0" y="6473678"/>
            <a:ext cx="9144000" cy="338554"/>
          </a:xfrm>
          <a:prstGeom prst="rect">
            <a:avLst/>
          </a:prstGeom>
          <a:noFill/>
        </p:spPr>
        <p:txBody>
          <a:bodyPr wrap="square" rtlCol="0">
            <a:spAutoFit/>
          </a:bodyPr>
          <a:lstStyle/>
          <a:p>
            <a:r>
              <a:rPr kumimoji="1" lang="en-US" altLang="ja-JP" sz="1600" b="1" dirty="0" smtClean="0"/>
              <a:t>※</a:t>
            </a:r>
            <a:r>
              <a:rPr kumimoji="1" lang="ja-JP" altLang="en-US" sz="1600" b="1" dirty="0" smtClean="0"/>
              <a:t>このマリンベストは、国土交通省の型式承認を受けていないため小型船舶等の法定備品になりません。</a:t>
            </a:r>
            <a:endParaRPr kumimoji="1" lang="ja-JP" altLang="en-US" sz="1600" b="1" dirty="0"/>
          </a:p>
        </p:txBody>
      </p:sp>
    </p:spTree>
    <p:extLst>
      <p:ext uri="{BB962C8B-B14F-4D97-AF65-F5344CB8AC3E}">
        <p14:creationId xmlns:p14="http://schemas.microsoft.com/office/powerpoint/2010/main" val="18542934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42</Words>
  <Application>Microsoft Office PowerPoint</Application>
  <PresentationFormat>画面に合わせる (4:3)</PresentationFormat>
  <Paragraphs>14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神戸海上保安部 警備救難課1</dc:creator>
  <cp:lastModifiedBy>JCGSETUP</cp:lastModifiedBy>
  <cp:revision>2</cp:revision>
  <dcterms:created xsi:type="dcterms:W3CDTF">2014-06-16T08:55:33Z</dcterms:created>
  <dcterms:modified xsi:type="dcterms:W3CDTF">2014-06-16T09:11:04Z</dcterms:modified>
</cp:coreProperties>
</file>